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C120-C651-475D-AA89-41AF2D5719C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90FA-26AA-4E08-8607-DF7A99181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C120-C651-475D-AA89-41AF2D5719C4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90FA-26AA-4E08-8607-DF7A99181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                                                  Подготовили: Гудяева Н.Г. воспитатель 1 кат.</a:t>
            </a:r>
            <a:br>
              <a:rPr lang="ru-RU" sz="1200" smtClean="0"/>
            </a:br>
            <a:r>
              <a:rPr lang="ru-RU" sz="1200" smtClean="0"/>
              <a:t>                                                                       Щекотова Т.Ю. воспитатель 1 кат. 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2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8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4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Азбука безопасности. </a:t>
            </a:r>
            <a:br>
              <a:rPr lang="ru-RU" sz="3200" b="1" smtClean="0"/>
            </a:br>
            <a:r>
              <a:rPr lang="ru-RU" sz="3200" b="1" smtClean="0"/>
              <a:t>Автомобили специального назначения.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2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9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3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                                         Подготовили: Гудяева Н.Г. воспитатель 1 кат.                                                                        Щекотова Т.Ю. воспитатель 1 кат.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Азбука безопасности.  Автомобили специального назначения.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Подготовили: Гудяева Н.Г. воспитатель 1 кат.                                                                        Щекотова Т.Ю. воспитатель 1 кат. </dc:title>
  <dc:creator>User</dc:creator>
  <cp:lastModifiedBy>User</cp:lastModifiedBy>
  <cp:revision>1</cp:revision>
  <dcterms:created xsi:type="dcterms:W3CDTF">2023-04-26T15:22:40Z</dcterms:created>
  <dcterms:modified xsi:type="dcterms:W3CDTF">2023-04-26T15:22:40Z</dcterms:modified>
</cp:coreProperties>
</file>