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0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0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3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9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4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9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7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l="-10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9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0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628800"/>
            <a:ext cx="5760640" cy="2088232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 время»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5184576" cy="720080"/>
          </a:xfrm>
        </p:spPr>
        <p:txBody>
          <a:bodyPr>
            <a:normAutofit fontScale="85000" lnSpcReduction="10000"/>
          </a:bodyPr>
          <a:lstStyle/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Щекотова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Юрьевна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986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МБДОУ «Лёвушка»,  Новосибирская область, </a:t>
            </a:r>
            <a:r>
              <a:rPr lang="ru-RU" b="1" dirty="0" err="1" smtClean="0">
                <a:solidFill>
                  <a:schemeClr val="bg1"/>
                </a:solidFill>
              </a:rPr>
              <a:t>Наукоград</a:t>
            </a:r>
            <a:r>
              <a:rPr lang="ru-RU" b="1" dirty="0" smtClean="0">
                <a:solidFill>
                  <a:schemeClr val="bg1"/>
                </a:solidFill>
              </a:rPr>
              <a:t> Кольцово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6228020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2018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0605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8154" y="2197921"/>
            <a:ext cx="3348372" cy="2232248"/>
          </a:xfrm>
        </p:spPr>
      </p:pic>
      <p:sp>
        <p:nvSpPr>
          <p:cNvPr id="8" name="TextBox 7"/>
          <p:cNvSpPr txBox="1"/>
          <p:nvPr/>
        </p:nvSpPr>
        <p:spPr>
          <a:xfrm>
            <a:off x="456520" y="453665"/>
            <a:ext cx="5626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Представляю </a:t>
            </a:r>
            <a:r>
              <a:rPr lang="ru-RU" dirty="0" err="1" smtClean="0"/>
              <a:t>лэпбук</a:t>
            </a:r>
            <a:r>
              <a:rPr lang="ru-RU" dirty="0" smtClean="0"/>
              <a:t> «Учим время». Разработан и изготовлен для детей среднего и дошкольного возраста. </a:t>
            </a:r>
          </a:p>
          <a:p>
            <a:pPr algn="just"/>
            <a:r>
              <a:rPr lang="ru-RU" dirty="0" smtClean="0"/>
              <a:t>       </a:t>
            </a:r>
            <a:r>
              <a:rPr lang="ru-RU" dirty="0" err="1" smtClean="0"/>
              <a:t>Лэпбук</a:t>
            </a:r>
            <a:r>
              <a:rPr lang="ru-RU" dirty="0" smtClean="0"/>
              <a:t> расскажет </a:t>
            </a:r>
            <a:r>
              <a:rPr lang="ru-RU" dirty="0"/>
              <a:t>детям об истории появления часов, познакомит с солнечными, водяными, огненными, песочными, механическими и электронными часами, расскажет о самых интересных будильниках, научит разгадывать загадки о часах и их частях, </a:t>
            </a:r>
            <a:r>
              <a:rPr lang="ru-RU" dirty="0" smtClean="0"/>
              <a:t>времени. </a:t>
            </a:r>
            <a:r>
              <a:rPr lang="ru-RU" dirty="0"/>
              <a:t>П</a:t>
            </a:r>
            <a:r>
              <a:rPr lang="ru-RU" dirty="0" smtClean="0"/>
              <a:t>оможет </a:t>
            </a:r>
            <a:r>
              <a:rPr lang="ru-RU" dirty="0"/>
              <a:t>развить восприятие, память, воображение, речь, мышление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15987"/>
            <a:ext cx="5004048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241" y="779433"/>
            <a:ext cx="3917890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2916324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68960"/>
            <a:ext cx="2808312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49650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развороте находятся  кармашки  с материалом: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 истории часов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Стихи о часах и времени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Пословицы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История о том, для чего нужно знать время.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Все кармашки ламинированы.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83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428492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939872" cy="4221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128734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развороте находится часовой циферблат «пиши и стирай»  с заданиями.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кармашек с разрезными картинками  часов.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2880320" cy="19202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209"/>
            <a:ext cx="2232248" cy="3171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2599551" cy="1733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69160"/>
            <a:ext cx="2376264" cy="1584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450228"/>
            <a:ext cx="52877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третьем развороте находятся четыре кармашка: </a:t>
            </a:r>
          </a:p>
          <a:p>
            <a:pPr marL="342900" indent="-342900">
              <a:buAutoNum type="arabicPeriod"/>
            </a:pPr>
            <a:r>
              <a:rPr lang="ru-RU" dirty="0" smtClean="0"/>
              <a:t>Виды часов 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Загадки о часах</a:t>
            </a:r>
          </a:p>
          <a:p>
            <a:pPr marL="342900" indent="-342900">
              <a:buAutoNum type="arabicPeriod"/>
            </a:pPr>
            <a:r>
              <a:rPr lang="ru-RU" dirty="0" smtClean="0"/>
              <a:t>Дидактическая игра «Собери неделю»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Режим дня.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81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170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Лэпбук «Учим время»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«Учим время»</dc:title>
  <dc:creator>User</dc:creator>
  <cp:lastModifiedBy>User</cp:lastModifiedBy>
  <cp:revision>9</cp:revision>
  <dcterms:created xsi:type="dcterms:W3CDTF">2018-03-12T13:52:30Z</dcterms:created>
  <dcterms:modified xsi:type="dcterms:W3CDTF">2018-03-12T23:24:33Z</dcterms:modified>
</cp:coreProperties>
</file>