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65486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Определи машину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свой гараж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669674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236296" y="476672"/>
            <a:ext cx="1728192" cy="2592288"/>
            <a:chOff x="7236296" y="476672"/>
            <a:chExt cx="1728192" cy="25922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380312" y="476672"/>
              <a:ext cx="1512168" cy="7200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0352" y="476672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101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783" y1="35840" x2="34783" y2="35840"/>
                          <a14:foregroundMark x1="46848" y1="52320" x2="46848" y2="52320"/>
                          <a14:foregroundMark x1="51413" y1="52000" x2="51413" y2="52000"/>
                          <a14:foregroundMark x1="56848" y1="52640" x2="56848" y2="52640"/>
                          <a14:foregroundMark x1="57174" y1="57760" x2="57174" y2="57760"/>
                          <a14:foregroundMark x1="52065" y1="59520" x2="52065" y2="59520"/>
                          <a14:foregroundMark x1="57391" y1="65120" x2="57391" y2="65120"/>
                          <a14:foregroundMark x1="52065" y1="66720" x2="52065" y2="66720"/>
                          <a14:foregroundMark x1="47391" y1="67040" x2="47391" y2="67040"/>
                          <a14:foregroundMark x1="46848" y1="60320" x2="46848" y2="60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531026"/>
              <a:ext cx="881954" cy="665726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7380312" y="2348880"/>
              <a:ext cx="1512168" cy="7200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12360" y="2348880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103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783" y1="35840" x2="34783" y2="35840"/>
                          <a14:foregroundMark x1="46848" y1="52320" x2="46848" y2="52320"/>
                          <a14:foregroundMark x1="51413" y1="52000" x2="51413" y2="52000"/>
                          <a14:foregroundMark x1="56848" y1="52640" x2="56848" y2="52640"/>
                          <a14:foregroundMark x1="57174" y1="57760" x2="57174" y2="57760"/>
                          <a14:foregroundMark x1="52065" y1="59520" x2="52065" y2="59520"/>
                          <a14:foregroundMark x1="57391" y1="65120" x2="57391" y2="65120"/>
                          <a14:foregroundMark x1="52065" y1="66720" x2="52065" y2="66720"/>
                          <a14:foregroundMark x1="47391" y1="67040" x2="47391" y2="67040"/>
                          <a14:foregroundMark x1="46848" y1="60320" x2="46848" y2="60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2348880"/>
              <a:ext cx="881954" cy="66572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7380312" y="1412776"/>
              <a:ext cx="1512168" cy="7200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2360" y="1412776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102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783" y1="35840" x2="34783" y2="35840"/>
                          <a14:foregroundMark x1="46848" y1="52320" x2="46848" y2="52320"/>
                          <a14:foregroundMark x1="51413" y1="52000" x2="51413" y2="52000"/>
                          <a14:foregroundMark x1="56848" y1="52640" x2="56848" y2="52640"/>
                          <a14:foregroundMark x1="57174" y1="57760" x2="57174" y2="57760"/>
                          <a14:foregroundMark x1="52065" y1="59520" x2="52065" y2="59520"/>
                          <a14:foregroundMark x1="57391" y1="65120" x2="57391" y2="65120"/>
                          <a14:foregroundMark x1="52065" y1="66720" x2="52065" y2="66720"/>
                          <a14:foregroundMark x1="47391" y1="67040" x2="47391" y2="67040"/>
                          <a14:foregroundMark x1="46848" y1="60320" x2="46848" y2="60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1484784"/>
              <a:ext cx="881954" cy="665726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6" b="95906" l="4322" r="96410">
                        <a14:foregroundMark x1="8843" y1="51075" x2="4322" y2="78813"/>
                        <a14:foregroundMark x1="10838" y1="53736" x2="15691" y2="92323"/>
                        <a14:foregroundMark x1="17952" y1="95906" x2="17952" y2="95906"/>
                        <a14:foregroundMark x1="18949" y1="80757" x2="18949" y2="80757"/>
                        <a14:foregroundMark x1="74601" y1="24463" x2="78657" y2="87103"/>
                        <a14:foregroundMark x1="88630" y1="25998" x2="78258" y2="93654"/>
                        <a14:foregroundMark x1="88763" y1="53736" x2="88497" y2="73388"/>
                        <a14:foregroundMark x1="91157" y1="26203" x2="95146" y2="52815"/>
                        <a14:foregroundMark x1="96410" y1="65302" x2="96410" y2="65302"/>
                        <a14:foregroundMark x1="95545" y1="71136" x2="95545" y2="71136"/>
                        <a14:foregroundMark x1="95878" y1="67451" x2="95878" y2="67451"/>
                        <a14:foregroundMark x1="56383" y1="25077" x2="56383" y2="25077"/>
                        <a14:foregroundMark x1="37234" y1="39509" x2="37234" y2="39509"/>
                        <a14:foregroundMark x1="36436" y1="43705" x2="36436" y2="43705"/>
                        <a14:foregroundMark x1="39694" y1="34084" x2="35439" y2="45650"/>
                        <a14:foregroundMark x1="39495" y1="32037" x2="39495" y2="32037"/>
                        <a14:foregroundMark x1="43617" y1="36847" x2="43617" y2="36847"/>
                        <a14:foregroundMark x1="61104" y1="36029" x2="61104" y2="36029"/>
                        <a14:foregroundMark x1="73271" y1="45445" x2="44348" y2="43705"/>
                        <a14:foregroundMark x1="39694" y1="62231" x2="39694" y2="62231"/>
                        <a14:foregroundMark x1="44082" y1="62436" x2="44082" y2="62436"/>
                        <a14:foregroundMark x1="49468" y1="63050" x2="49468" y2="63050"/>
                        <a14:foregroundMark x1="9043" y1="74923" x2="9043" y2="74923"/>
                        <a14:foregroundMark x1="32314" y1="62231" x2="32314" y2="62231"/>
                        <a14:foregroundMark x1="41223" y1="78813" x2="41223" y2="78813"/>
                        <a14:foregroundMark x1="42298" y1="27432" x2="61237" y2="27043"/>
                        <a14:foregroundMark x1="95455" y1="62646" x2="95455" y2="70233"/>
                        <a14:backgroundMark x1="35239" y1="40430" x2="35239" y2="4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3293801" cy="21396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2" b="100000" l="1576" r="100000">
                        <a14:foregroundMark x1="30662" y1="5238" x2="87708" y2="9379"/>
                        <a14:foregroundMark x1="24043" y1="31547" x2="45205" y2="34470"/>
                        <a14:foregroundMark x1="23638" y1="47747" x2="85862" y2="46041"/>
                        <a14:foregroundMark x1="14273" y1="79537" x2="14273" y2="79537"/>
                        <a14:foregroundMark x1="31923" y1="51523" x2="31923" y2="51523"/>
                        <a14:foregroundMark x1="64520" y1="72351" x2="66727" y2="85140"/>
                        <a14:foregroundMark x1="91355" y1="44702" x2="91760" y2="60049"/>
                        <a14:foregroundMark x1="90095" y1="65530" x2="90095" y2="65530"/>
                        <a14:foregroundMark x1="23980" y1="56782" x2="39701" y2="5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5144"/>
            <a:ext cx="4176464" cy="1807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529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Муниципальное бюджетное дошкольное образовательное учреждение «Детский сад» Лёвушка»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> Подготовили: </a:t>
            </a:r>
            <a:r>
              <a:rPr lang="ru-RU" sz="1200" dirty="0" err="1" smtClean="0">
                <a:solidFill>
                  <a:prstClr val="black"/>
                </a:solidFill>
                <a:ea typeface="+mj-ea"/>
                <a:cs typeface="+mj-cs"/>
              </a:rPr>
              <a:t>Щекотова</a:t>
            </a:r>
            <a:r>
              <a:rPr lang="ru-RU" sz="1200" dirty="0" smtClean="0">
                <a:solidFill>
                  <a:prstClr val="black"/>
                </a:solidFill>
                <a:ea typeface="+mj-ea"/>
                <a:cs typeface="+mj-cs"/>
              </a:rPr>
              <a:t> Татьяна Юрьевна - воспитатель </a:t>
            </a:r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ea typeface="+mj-ea"/>
                <a:cs typeface="+mj-cs"/>
              </a:rPr>
              <a:t>кв. кат</a:t>
            </a:r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b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>                            </a:t>
            </a:r>
            <a:r>
              <a:rPr lang="ru-RU" sz="1200" dirty="0" err="1" smtClean="0">
                <a:solidFill>
                  <a:prstClr val="black"/>
                </a:solidFill>
                <a:ea typeface="+mj-ea"/>
                <a:cs typeface="+mj-cs"/>
              </a:rPr>
              <a:t>Гудяева</a:t>
            </a:r>
            <a:r>
              <a:rPr lang="ru-RU" sz="1200" dirty="0" smtClean="0">
                <a:solidFill>
                  <a:prstClr val="black"/>
                </a:solidFill>
                <a:ea typeface="+mj-ea"/>
                <a:cs typeface="+mj-cs"/>
              </a:rPr>
              <a:t> Надежда Геннадьевна воспитатель </a:t>
            </a:r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ea typeface="+mj-ea"/>
                <a:cs typeface="+mj-cs"/>
              </a:rPr>
              <a:t>кв. кат</a:t>
            </a:r>
            <a: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11">
                        <a14:foregroundMark x1="9043" y1="57011" x2="5120" y2="75333"/>
                        <a14:foregroundMark x1="19016" y1="54555" x2="18351" y2="88843"/>
                        <a14:foregroundMark x1="32447" y1="61924" x2="32447" y2="61924"/>
                        <a14:foregroundMark x1="19215" y1="60082" x2="31649" y2="70113"/>
                        <a14:foregroundMark x1="40891" y1="63562" x2="40891" y2="63562"/>
                        <a14:foregroundMark x1="46809" y1="63664" x2="46809" y2="63664"/>
                        <a14:foregroundMark x1="48737" y1="64278" x2="48737" y2="64278"/>
                        <a14:foregroundMark x1="43617" y1="39202" x2="43617" y2="39202"/>
                        <a14:foregroundMark x1="38830" y1="43091" x2="49535" y2="37359"/>
                        <a14:foregroundMark x1="60372" y1="39816" x2="70612" y2="41146"/>
                        <a14:foregroundMark x1="50266" y1="26305" x2="84574" y2="25589"/>
                        <a14:foregroundMark x1="83777" y1="28250" x2="82912" y2="61003"/>
                        <a14:foregroundMark x1="88431" y1="29069" x2="88431" y2="29069"/>
                        <a14:foregroundMark x1="91955" y1="26817" x2="91955" y2="26817"/>
                        <a14:foregroundMark x1="94082" y1="35722" x2="94082" y2="35722"/>
                        <a14:foregroundMark x1="91755" y1="31832" x2="95346" y2="46776"/>
                        <a14:foregroundMark x1="95213" y1="59877" x2="71875" y2="86285"/>
                        <a14:foregroundMark x1="74535" y1="70420" x2="74535" y2="70420"/>
                        <a14:foregroundMark x1="90027" y1="79734" x2="90027" y2="79734"/>
                        <a14:foregroundMark x1="97274" y1="78813" x2="97274" y2="78813"/>
                        <a14:foregroundMark x1="95745" y1="67144" x2="95745" y2="67144"/>
                        <a14:foregroundMark x1="96011" y1="71034" x2="96011" y2="71034"/>
                        <a14:foregroundMark x1="96343" y1="65814" x2="96343" y2="65814"/>
                        <a14:foregroundMark x1="39229" y1="33675" x2="39229" y2="33675"/>
                        <a14:foregroundMark x1="41157" y1="28762" x2="41157" y2="28762"/>
                        <a14:foregroundMark x1="43949" y1="29069" x2="55053" y2="30399"/>
                        <a14:foregroundMark x1="40226" y1="31730" x2="35040" y2="46981"/>
                        <a14:foregroundMark x1="34242" y1="49232" x2="34242" y2="49232"/>
                        <a14:foregroundMark x1="33777" y1="44422" x2="33777" y2="44422"/>
                        <a14:foregroundMark x1="4654" y1="59570" x2="4654" y2="59570"/>
                        <a14:foregroundMark x1="3590" y1="66428" x2="3590" y2="66428"/>
                        <a14:foregroundMark x1="3657" y1="74821" x2="3657" y2="74821"/>
                        <a14:foregroundMark x1="6582" y1="80860" x2="6582" y2="80860"/>
                        <a14:foregroundMark x1="8045" y1="76151" x2="8045" y2="76151"/>
                        <a14:foregroundMark x1="55253" y1="78813" x2="55253" y2="78813"/>
                        <a14:foregroundMark x1="55652" y1="78813" x2="61835" y2="78813"/>
                        <a14:foregroundMark x1="37566" y1="79120" x2="44082" y2="78915"/>
                        <a14:foregroundMark x1="40359" y1="82395" x2="40359" y2="82395"/>
                        <a14:foregroundMark x1="51662" y1="81064" x2="59441" y2="80553"/>
                        <a14:foregroundMark x1="78457" y1="85977" x2="78457" y2="85977"/>
                        <a14:foregroundMark x1="87766" y1="23030" x2="87766" y2="23030"/>
                        <a14:foregroundMark x1="87832" y1="19959" x2="87832" y2="19959"/>
                        <a14:foregroundMark x1="87832" y1="15251" x2="87832" y2="15251"/>
                        <a14:foregroundMark x1="88032" y1="1126" x2="88032" y2="1126"/>
                        <a14:foregroundMark x1="60306" y1="17503" x2="60306" y2="17503"/>
                        <a14:foregroundMark x1="29122" y1="46059" x2="29122" y2="46059"/>
                        <a14:foregroundMark x1="7447" y1="73388" x2="7447" y2="73388"/>
                        <a14:foregroundMark x1="7846" y1="78506" x2="7846" y2="78506"/>
                        <a14:foregroundMark x1="3657" y1="68475" x2="3657" y2="68475"/>
                        <a14:foregroundMark x1="14658" y1="68170" x2="14658" y2="68170"/>
                        <a14:foregroundMark x1="16450" y1="64411" x2="16450" y2="64411"/>
                        <a14:foregroundMark x1="30782" y1="72431" x2="17915" y2="84211"/>
                        <a14:foregroundMark x1="10912" y1="65664" x2="17590" y2="97243"/>
                        <a14:foregroundMark x1="33876" y1="74687" x2="22801" y2="93484"/>
                        <a14:foregroundMark x1="11889" y1="85965" x2="11889" y2="85965"/>
                        <a14:foregroundMark x1="13355" y1="93985" x2="13355" y2="93985"/>
                        <a14:foregroundMark x1="47883" y1="75188" x2="50326" y2="80451"/>
                        <a14:foregroundMark x1="64821" y1="74687" x2="84365" y2="94987"/>
                        <a14:foregroundMark x1="92345" y1="70426" x2="81270" y2="96742"/>
                        <a14:foregroundMark x1="73941" y1="92982" x2="73941" y2="92982"/>
                        <a14:foregroundMark x1="74267" y1="30075" x2="74267" y2="30075"/>
                        <a14:foregroundMark x1="70521" y1="29073" x2="70521" y2="29073"/>
                        <a14:foregroundMark x1="58632" y1="27569" x2="59283" y2="36591"/>
                        <a14:foregroundMark x1="64169" y1="28571" x2="65635" y2="37594"/>
                        <a14:foregroundMark x1="79805" y1="63409" x2="79479" y2="68672"/>
                        <a14:foregroundMark x1="31433" y1="47368" x2="31433" y2="47368"/>
                        <a14:backgroundMark x1="34774" y1="41146" x2="34774" y2="41146"/>
                        <a14:backgroundMark x1="34840" y1="43808" x2="34840" y2="43808"/>
                        <a14:backgroundMark x1="34109" y1="46571" x2="34109" y2="46571"/>
                        <a14:backgroundMark x1="34441" y1="45036" x2="34441" y2="45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51" y="2420888"/>
            <a:ext cx="2549540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" b="99790" l="139" r="100000">
                        <a14:foregroundMark x1="6614" y1="54784" x2="55735" y2="83070"/>
                        <a14:foregroundMark x1="44681" y1="65195" x2="96809" y2="75815"/>
                        <a14:foregroundMark x1="2128" y1="66772" x2="11563" y2="86856"/>
                        <a14:foregroundMark x1="15541" y1="67823" x2="18918" y2="96109"/>
                        <a14:foregroundMark x1="22340" y1="69190" x2="22988" y2="76446"/>
                        <a14:foregroundMark x1="9436" y1="86120" x2="9436" y2="86120"/>
                        <a14:foregroundMark x1="27567" y1="87487" x2="27567" y2="87487"/>
                        <a14:foregroundMark x1="35615" y1="86330" x2="35615" y2="86330"/>
                        <a14:foregroundMark x1="49399" y1="87487" x2="49399" y2="87487"/>
                        <a14:foregroundMark x1="45837" y1="86330" x2="45837" y2="86330"/>
                        <a14:foregroundMark x1="53006" y1="87277" x2="53006" y2="87277"/>
                        <a14:foregroundMark x1="61656" y1="87277" x2="61656" y2="87277"/>
                        <a14:foregroundMark x1="68825" y1="72029" x2="68363" y2="86856"/>
                        <a14:foregroundMark x1="76226" y1="75079" x2="76318" y2="79285"/>
                        <a14:foregroundMark x1="77105" y1="81914" x2="86309" y2="85068"/>
                        <a14:foregroundMark x1="89732" y1="84858" x2="93987" y2="83070"/>
                        <a14:foregroundMark x1="98150" y1="34490" x2="12627" y2="44164"/>
                        <a14:foregroundMark x1="18270" y1="33859" x2="38853" y2="5783"/>
                        <a14:foregroundMark x1="44773" y1="13354" x2="44773" y2="13354"/>
                        <a14:foregroundMark x1="37882" y1="14616" x2="51064" y2="20400"/>
                        <a14:foregroundMark x1="77752" y1="14616" x2="77752" y2="14616"/>
                        <a14:foregroundMark x1="83025" y1="11987" x2="83025" y2="14616"/>
                        <a14:foregroundMark x1="85615" y1="14616" x2="92322" y2="14406"/>
                        <a14:foregroundMark x1="91628" y1="2313" x2="91628" y2="2313"/>
                        <a14:foregroundMark x1="98150" y1="52997" x2="98150" y2="52997"/>
                        <a14:foregroundMark x1="98057" y1="57203" x2="98057" y2="57939"/>
                        <a14:foregroundMark x1="98057" y1="60568" x2="98057" y2="60568"/>
                        <a14:foregroundMark x1="98335" y1="65195" x2="98335" y2="65195"/>
                        <a14:foregroundMark x1="15726" y1="40273" x2="15726" y2="40273"/>
                        <a14:backgroundMark x1="97456" y1="2313" x2="97456" y2="2313"/>
                        <a14:backgroundMark x1="99630" y1="56572" x2="99630" y2="56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619243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41" r="99910">
                        <a14:foregroundMark x1="32418" y1="30816" x2="33183" y2="58587"/>
                        <a14:foregroundMark x1="39036" y1="46041" x2="85907" y2="46529"/>
                        <a14:foregroundMark x1="44349" y1="31790" x2="44349" y2="31790"/>
                        <a14:foregroundMark x1="24268" y1="31060" x2="24268" y2="31060"/>
                        <a14:foregroundMark x1="30572" y1="2436" x2="30572" y2="2436"/>
                        <a14:foregroundMark x1="44755" y1="3167" x2="44755" y2="3167"/>
                        <a14:foregroundMark x1="79694" y1="15225" x2="79694" y2="15225"/>
                        <a14:foregroundMark x1="60873" y1="9988" x2="60873" y2="9988"/>
                        <a14:foregroundMark x1="91941" y1="46529" x2="91941" y2="46529"/>
                        <a14:foregroundMark x1="91445" y1="59074" x2="91445" y2="59074"/>
                        <a14:foregroundMark x1="90095" y1="64921" x2="90095" y2="64921"/>
                        <a14:foregroundMark x1="18730" y1="94275" x2="14453" y2="69428"/>
                        <a14:foregroundMark x1="69023" y1="95859" x2="62224" y2="70646"/>
                        <a14:foregroundMark x1="31067" y1="52253" x2="31067" y2="52253"/>
                        <a14:backgroundMark x1="89599" y1="59440" x2="89599" y2="59440"/>
                        <a14:backgroundMark x1="91670" y1="65895" x2="91670" y2="65895"/>
                        <a14:backgroundMark x1="89329" y1="68819" x2="89329" y2="6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85184"/>
            <a:ext cx="3987604" cy="147403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7504" y="188640"/>
            <a:ext cx="6300192" cy="4365104"/>
            <a:chOff x="107504" y="188640"/>
            <a:chExt cx="6300192" cy="43651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6300192" cy="4365104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2339752" y="1484784"/>
              <a:ext cx="1656184" cy="720080"/>
              <a:chOff x="2339752" y="1484784"/>
              <a:chExt cx="1656184" cy="72008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83768" y="1484784"/>
                <a:ext cx="1512168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43808" y="1484784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101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34783" y1="35840" x2="34783" y2="35840"/>
                            <a14:foregroundMark x1="46848" y1="52320" x2="46848" y2="52320"/>
                            <a14:foregroundMark x1="51413" y1="52000" x2="51413" y2="52000"/>
                            <a14:foregroundMark x1="56848" y1="52640" x2="56848" y2="52640"/>
                            <a14:foregroundMark x1="57174" y1="57760" x2="57174" y2="57760"/>
                            <a14:foregroundMark x1="52065" y1="59520" x2="52065" y2="59520"/>
                            <a14:foregroundMark x1="57391" y1="65120" x2="57391" y2="65120"/>
                            <a14:foregroundMark x1="52065" y1="66720" x2="52065" y2="66720"/>
                            <a14:foregroundMark x1="47391" y1="67040" x2="47391" y2="67040"/>
                            <a14:foregroundMark x1="46848" y1="60320" x2="46848" y2="603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2" y="1539138"/>
                <a:ext cx="881954" cy="665726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6" b="95143" l="9913" r="89990">
                        <a14:foregroundMark x1="16747" y1="36220" x2="16747" y2="36220"/>
                        <a14:foregroundMark x1="53802" y1="49842" x2="58133" y2="51003"/>
                        <a14:foregroundMark x1="37921" y1="43189" x2="57459" y2="51954"/>
                        <a14:foregroundMark x1="18479" y1="37698" x2="18479" y2="37698"/>
                        <a14:foregroundMark x1="53224" y1="37592" x2="53224" y2="37592"/>
                        <a14:foregroundMark x1="57555" y1="20697" x2="57555" y2="20697"/>
                        <a14:foregroundMark x1="62464" y1="19324" x2="62464" y2="19324"/>
                        <a14:foregroundMark x1="50626" y1="21647" x2="50626" y2="21647"/>
                        <a14:foregroundMark x1="40135" y1="19430" x2="40135" y2="19430"/>
                        <a14:foregroundMark x1="35996" y1="19641" x2="35996" y2="19641"/>
                        <a14:foregroundMark x1="81713" y1="35375" x2="81713" y2="35375"/>
                        <a14:foregroundMark x1="53994" y1="66103" x2="53994" y2="6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2212098" cy="2016224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308304" y="260648"/>
            <a:ext cx="1512168" cy="15841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Какая машина будет стоять в гараже с номером 101?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11">
                        <a14:foregroundMark x1="9043" y1="57011" x2="5120" y2="75333"/>
                        <a14:foregroundMark x1="19016" y1="54555" x2="18351" y2="88843"/>
                        <a14:foregroundMark x1="32447" y1="61924" x2="32447" y2="61924"/>
                        <a14:foregroundMark x1="19215" y1="60082" x2="31649" y2="70113"/>
                        <a14:foregroundMark x1="40891" y1="63562" x2="40891" y2="63562"/>
                        <a14:foregroundMark x1="46809" y1="63664" x2="46809" y2="63664"/>
                        <a14:foregroundMark x1="48737" y1="64278" x2="48737" y2="64278"/>
                        <a14:foregroundMark x1="43617" y1="39202" x2="43617" y2="39202"/>
                        <a14:foregroundMark x1="38830" y1="43091" x2="49535" y2="37359"/>
                        <a14:foregroundMark x1="60372" y1="39816" x2="70612" y2="41146"/>
                        <a14:foregroundMark x1="50266" y1="26305" x2="84574" y2="25589"/>
                        <a14:foregroundMark x1="83777" y1="28250" x2="82912" y2="61003"/>
                        <a14:foregroundMark x1="88431" y1="29069" x2="88431" y2="29069"/>
                        <a14:foregroundMark x1="91955" y1="26817" x2="91955" y2="26817"/>
                        <a14:foregroundMark x1="94082" y1="35722" x2="94082" y2="35722"/>
                        <a14:foregroundMark x1="91755" y1="31832" x2="95346" y2="46776"/>
                        <a14:foregroundMark x1="95213" y1="59877" x2="71875" y2="86285"/>
                        <a14:foregroundMark x1="74535" y1="70420" x2="74535" y2="70420"/>
                        <a14:foregroundMark x1="90027" y1="79734" x2="90027" y2="79734"/>
                        <a14:foregroundMark x1="97274" y1="78813" x2="97274" y2="78813"/>
                        <a14:foregroundMark x1="95745" y1="67144" x2="95745" y2="67144"/>
                        <a14:foregroundMark x1="96011" y1="71034" x2="96011" y2="71034"/>
                        <a14:foregroundMark x1="96343" y1="65814" x2="96343" y2="65814"/>
                        <a14:foregroundMark x1="39229" y1="33675" x2="39229" y2="33675"/>
                        <a14:foregroundMark x1="41157" y1="28762" x2="41157" y2="28762"/>
                        <a14:foregroundMark x1="43949" y1="29069" x2="55053" y2="30399"/>
                        <a14:foregroundMark x1="40226" y1="31730" x2="35040" y2="46981"/>
                        <a14:foregroundMark x1="34242" y1="49232" x2="34242" y2="49232"/>
                        <a14:foregroundMark x1="33777" y1="44422" x2="33777" y2="44422"/>
                        <a14:foregroundMark x1="4654" y1="59570" x2="4654" y2="59570"/>
                        <a14:foregroundMark x1="3590" y1="66428" x2="3590" y2="66428"/>
                        <a14:foregroundMark x1="3657" y1="74821" x2="3657" y2="74821"/>
                        <a14:foregroundMark x1="6582" y1="80860" x2="6582" y2="80860"/>
                        <a14:foregroundMark x1="8045" y1="76151" x2="8045" y2="76151"/>
                        <a14:foregroundMark x1="55253" y1="78813" x2="55253" y2="78813"/>
                        <a14:foregroundMark x1="55652" y1="78813" x2="61835" y2="78813"/>
                        <a14:foregroundMark x1="37566" y1="79120" x2="44082" y2="78915"/>
                        <a14:foregroundMark x1="40359" y1="82395" x2="40359" y2="82395"/>
                        <a14:foregroundMark x1="51662" y1="81064" x2="59441" y2="80553"/>
                        <a14:foregroundMark x1="78457" y1="85977" x2="78457" y2="85977"/>
                        <a14:foregroundMark x1="87766" y1="23030" x2="87766" y2="23030"/>
                        <a14:foregroundMark x1="87832" y1="19959" x2="87832" y2="19959"/>
                        <a14:foregroundMark x1="87832" y1="15251" x2="87832" y2="15251"/>
                        <a14:foregroundMark x1="88032" y1="1126" x2="88032" y2="1126"/>
                        <a14:foregroundMark x1="60306" y1="17503" x2="60306" y2="17503"/>
                        <a14:foregroundMark x1="29122" y1="46059" x2="29122" y2="46059"/>
                        <a14:foregroundMark x1="7447" y1="73388" x2="7447" y2="73388"/>
                        <a14:foregroundMark x1="7846" y1="78506" x2="7846" y2="78506"/>
                        <a14:foregroundMark x1="3657" y1="68475" x2="3657" y2="68475"/>
                        <a14:foregroundMark x1="14658" y1="68170" x2="14658" y2="68170"/>
                        <a14:foregroundMark x1="16450" y1="64411" x2="16450" y2="64411"/>
                        <a14:foregroundMark x1="30782" y1="72431" x2="17915" y2="84211"/>
                        <a14:foregroundMark x1="10912" y1="65664" x2="17590" y2="97243"/>
                        <a14:foregroundMark x1="33876" y1="74687" x2="22801" y2="93484"/>
                        <a14:foregroundMark x1="11889" y1="85965" x2="11889" y2="85965"/>
                        <a14:foregroundMark x1="13355" y1="93985" x2="13355" y2="93985"/>
                        <a14:foregroundMark x1="47883" y1="75188" x2="50326" y2="80451"/>
                        <a14:foregroundMark x1="64821" y1="74687" x2="84365" y2="94987"/>
                        <a14:foregroundMark x1="92345" y1="70426" x2="81270" y2="96742"/>
                        <a14:foregroundMark x1="73941" y1="92982" x2="73941" y2="92982"/>
                        <a14:foregroundMark x1="74267" y1="30075" x2="74267" y2="30075"/>
                        <a14:foregroundMark x1="70521" y1="29073" x2="70521" y2="29073"/>
                        <a14:foregroundMark x1="58632" y1="27569" x2="59283" y2="36591"/>
                        <a14:foregroundMark x1="64169" y1="28571" x2="65635" y2="37594"/>
                        <a14:foregroundMark x1="79805" y1="63409" x2="79479" y2="68672"/>
                        <a14:foregroundMark x1="31433" y1="47368" x2="31433" y2="47368"/>
                        <a14:backgroundMark x1="34774" y1="41146" x2="34774" y2="41146"/>
                        <a14:backgroundMark x1="34840" y1="43808" x2="34840" y2="43808"/>
                        <a14:backgroundMark x1="34109" y1="46571" x2="34109" y2="46571"/>
                        <a14:backgroundMark x1="34441" y1="45036" x2="34441" y2="45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51" y="2420888"/>
            <a:ext cx="2549540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" b="99790" l="139" r="100000">
                        <a14:foregroundMark x1="6614" y1="54784" x2="55735" y2="83070"/>
                        <a14:foregroundMark x1="44681" y1="65195" x2="96809" y2="75815"/>
                        <a14:foregroundMark x1="2128" y1="66772" x2="11563" y2="86856"/>
                        <a14:foregroundMark x1="15541" y1="67823" x2="18918" y2="96109"/>
                        <a14:foregroundMark x1="22340" y1="69190" x2="22988" y2="76446"/>
                        <a14:foregroundMark x1="9436" y1="86120" x2="9436" y2="86120"/>
                        <a14:foregroundMark x1="27567" y1="87487" x2="27567" y2="87487"/>
                        <a14:foregroundMark x1="35615" y1="86330" x2="35615" y2="86330"/>
                        <a14:foregroundMark x1="49399" y1="87487" x2="49399" y2="87487"/>
                        <a14:foregroundMark x1="45837" y1="86330" x2="45837" y2="86330"/>
                        <a14:foregroundMark x1="53006" y1="87277" x2="53006" y2="87277"/>
                        <a14:foregroundMark x1="61656" y1="87277" x2="61656" y2="87277"/>
                        <a14:foregroundMark x1="68825" y1="72029" x2="68363" y2="86856"/>
                        <a14:foregroundMark x1="76226" y1="75079" x2="76318" y2="79285"/>
                        <a14:foregroundMark x1="77105" y1="81914" x2="86309" y2="85068"/>
                        <a14:foregroundMark x1="89732" y1="84858" x2="93987" y2="83070"/>
                        <a14:foregroundMark x1="98150" y1="34490" x2="12627" y2="44164"/>
                        <a14:foregroundMark x1="18270" y1="33859" x2="38853" y2="5783"/>
                        <a14:foregroundMark x1="44773" y1="13354" x2="44773" y2="13354"/>
                        <a14:foregroundMark x1="37882" y1="14616" x2="51064" y2="20400"/>
                        <a14:foregroundMark x1="77752" y1="14616" x2="77752" y2="14616"/>
                        <a14:foregroundMark x1="83025" y1="11987" x2="83025" y2="14616"/>
                        <a14:foregroundMark x1="85615" y1="14616" x2="92322" y2="14406"/>
                        <a14:foregroundMark x1="91628" y1="2313" x2="91628" y2="2313"/>
                        <a14:foregroundMark x1="98150" y1="52997" x2="98150" y2="52997"/>
                        <a14:foregroundMark x1="98057" y1="57203" x2="98057" y2="57939"/>
                        <a14:foregroundMark x1="98057" y1="60568" x2="98057" y2="60568"/>
                        <a14:foregroundMark x1="98335" y1="65195" x2="98335" y2="65195"/>
                        <a14:foregroundMark x1="15726" y1="40273" x2="15726" y2="40273"/>
                        <a14:backgroundMark x1="97456" y1="2313" x2="97456" y2="2313"/>
                        <a14:backgroundMark x1="99630" y1="56572" x2="99630" y2="56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619243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41" r="99910">
                        <a14:foregroundMark x1="32418" y1="30816" x2="33183" y2="58587"/>
                        <a14:foregroundMark x1="39036" y1="46041" x2="85907" y2="46529"/>
                        <a14:foregroundMark x1="44349" y1="31790" x2="44349" y2="31790"/>
                        <a14:foregroundMark x1="24268" y1="31060" x2="24268" y2="31060"/>
                        <a14:foregroundMark x1="30572" y1="2436" x2="30572" y2="2436"/>
                        <a14:foregroundMark x1="44755" y1="3167" x2="44755" y2="3167"/>
                        <a14:foregroundMark x1="79694" y1="15225" x2="79694" y2="15225"/>
                        <a14:foregroundMark x1="60873" y1="9988" x2="60873" y2="9988"/>
                        <a14:foregroundMark x1="91941" y1="46529" x2="91941" y2="46529"/>
                        <a14:foregroundMark x1="91445" y1="59074" x2="91445" y2="59074"/>
                        <a14:foregroundMark x1="90095" y1="64921" x2="90095" y2="64921"/>
                        <a14:foregroundMark x1="18730" y1="94275" x2="14453" y2="69428"/>
                        <a14:foregroundMark x1="69023" y1="95859" x2="62224" y2="70646"/>
                        <a14:foregroundMark x1="31067" y1="52253" x2="31067" y2="52253"/>
                        <a14:backgroundMark x1="89599" y1="59440" x2="89599" y2="59440"/>
                        <a14:backgroundMark x1="91670" y1="65895" x2="91670" y2="65895"/>
                        <a14:backgroundMark x1="89329" y1="68819" x2="89329" y2="6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85184"/>
            <a:ext cx="3987604" cy="147403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0" y="188640"/>
            <a:ext cx="6300192" cy="4365104"/>
            <a:chOff x="107504" y="188640"/>
            <a:chExt cx="6300192" cy="43651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6300192" cy="4365104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2339752" y="1484784"/>
              <a:ext cx="1656184" cy="720080"/>
              <a:chOff x="2339752" y="1484784"/>
              <a:chExt cx="1656184" cy="72008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83768" y="1484784"/>
                <a:ext cx="1512168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43808" y="1484784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102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34783" y1="35840" x2="34783" y2="35840"/>
                            <a14:foregroundMark x1="46848" y1="52320" x2="46848" y2="52320"/>
                            <a14:foregroundMark x1="51413" y1="52000" x2="51413" y2="52000"/>
                            <a14:foregroundMark x1="56848" y1="52640" x2="56848" y2="52640"/>
                            <a14:foregroundMark x1="57174" y1="57760" x2="57174" y2="57760"/>
                            <a14:foregroundMark x1="52065" y1="59520" x2="52065" y2="59520"/>
                            <a14:foregroundMark x1="57391" y1="65120" x2="57391" y2="65120"/>
                            <a14:foregroundMark x1="52065" y1="66720" x2="52065" y2="66720"/>
                            <a14:foregroundMark x1="47391" y1="67040" x2="47391" y2="67040"/>
                            <a14:foregroundMark x1="46848" y1="60320" x2="46848" y2="603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2" y="1539138"/>
                <a:ext cx="881954" cy="665726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7" b="97320" l="9944" r="100000">
                        <a14:foregroundMark x1="37523" y1="18557" x2="18949" y2="81031"/>
                        <a14:foregroundMark x1="34146" y1="74433" x2="76923" y2="74021"/>
                        <a14:foregroundMark x1="50469" y1="82887" x2="50469" y2="82887"/>
                        <a14:foregroundMark x1="24578" y1="76289" x2="24578" y2="76289"/>
                        <a14:foregroundMark x1="12946" y1="82474" x2="40901" y2="81031"/>
                        <a14:foregroundMark x1="18949" y1="88247" x2="18949" y2="88247"/>
                        <a14:foregroundMark x1="15760" y1="94227" x2="23452" y2="84536"/>
                        <a14:foregroundMark x1="24578" y1="87216" x2="24578" y2="87216"/>
                        <a14:foregroundMark x1="24015" y1="94845" x2="24015" y2="94845"/>
                        <a14:foregroundMark x1="83114" y1="79381" x2="93809" y2="92165"/>
                        <a14:foregroundMark x1="93246" y1="73608" x2="84803" y2="90722"/>
                        <a14:foregroundMark x1="93809" y1="81031" x2="93809" y2="81031"/>
                        <a14:foregroundMark x1="94371" y1="77113" x2="94371" y2="77113"/>
                        <a14:foregroundMark x1="93246" y1="65773" x2="93246" y2="65773"/>
                        <a14:foregroundMark x1="57786" y1="16289" x2="84240" y2="51134"/>
                        <a14:foregroundMark x1="72983" y1="18557" x2="86492" y2="58557"/>
                        <a14:foregroundMark x1="89869" y1="67010" x2="89869" y2="67010"/>
                        <a14:foregroundMark x1="85929" y1="65155" x2="85929" y2="65155"/>
                        <a14:foregroundMark x1="83677" y1="64742" x2="83677" y2="64742"/>
                        <a14:foregroundMark x1="77486" y1="59588" x2="77486" y2="59588"/>
                        <a14:foregroundMark x1="74672" y1="55052" x2="74672" y2="55052"/>
                        <a14:foregroundMark x1="75797" y1="63505" x2="75797" y2="63505"/>
                        <a14:foregroundMark x1="82552" y1="76701" x2="82552" y2="76701"/>
                        <a14:foregroundMark x1="97749" y1="42268" x2="97749" y2="42268"/>
                        <a14:foregroundMark x1="94934" y1="46392" x2="94934" y2="46392"/>
                        <a14:foregroundMark x1="84803" y1="33608" x2="81426" y2="27835"/>
                        <a14:foregroundMark x1="88180" y1="30928" x2="88180" y2="30928"/>
                        <a14:foregroundMark x1="90994" y1="30515" x2="90994" y2="30515"/>
                        <a14:foregroundMark x1="50469" y1="18557" x2="50469" y2="18557"/>
                        <a14:foregroundMark x1="42026" y1="18144" x2="57223" y2="18144"/>
                        <a14:foregroundMark x1="29081" y1="27835" x2="21764" y2="54227"/>
                        <a14:foregroundMark x1="12383" y1="42887" x2="12383" y2="42887"/>
                        <a14:foregroundMark x1="25141" y1="30928" x2="25141" y2="30928"/>
                        <a14:foregroundMark x1="49343" y1="30515" x2="49343" y2="30515"/>
                        <a14:foregroundMark x1="56098" y1="27423" x2="56098" y2="41856"/>
                        <a14:foregroundMark x1="61163" y1="28660" x2="62289" y2="42268"/>
                        <a14:foregroundMark x1="40901" y1="27835" x2="37523" y2="36289"/>
                        <a14:foregroundMark x1="21764" y1="27835" x2="20075" y2="33196"/>
                        <a14:foregroundMark x1="17824" y1="30515" x2="17824" y2="30515"/>
                        <a14:foregroundMark x1="33583" y1="46392" x2="34709" y2="74021"/>
                        <a14:foregroundMark x1="89869" y1="60825" x2="87617" y2="67010"/>
                        <a14:foregroundMark x1="31332" y1="75464" x2="31332" y2="75464"/>
                        <a14:foregroundMark x1="93809" y1="85155" x2="93809" y2="85155"/>
                        <a14:foregroundMark x1="29783" y1="62617" x2="49901" y2="63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17248"/>
            <a:ext cx="2111115" cy="2223504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092280" y="332656"/>
            <a:ext cx="1656184" cy="17281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504" y="260648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Какая машина будет стоять в гараже с номером 102?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11">
                        <a14:foregroundMark x1="9043" y1="57011" x2="5120" y2="75333"/>
                        <a14:foregroundMark x1="19016" y1="54555" x2="18351" y2="88843"/>
                        <a14:foregroundMark x1="32447" y1="61924" x2="32447" y2="61924"/>
                        <a14:foregroundMark x1="19215" y1="60082" x2="31649" y2="70113"/>
                        <a14:foregroundMark x1="40891" y1="63562" x2="40891" y2="63562"/>
                        <a14:foregroundMark x1="46809" y1="63664" x2="46809" y2="63664"/>
                        <a14:foregroundMark x1="48737" y1="64278" x2="48737" y2="64278"/>
                        <a14:foregroundMark x1="43617" y1="39202" x2="43617" y2="39202"/>
                        <a14:foregroundMark x1="38830" y1="43091" x2="49535" y2="37359"/>
                        <a14:foregroundMark x1="60372" y1="39816" x2="70612" y2="41146"/>
                        <a14:foregroundMark x1="50266" y1="26305" x2="84574" y2="25589"/>
                        <a14:foregroundMark x1="83777" y1="28250" x2="82912" y2="61003"/>
                        <a14:foregroundMark x1="88431" y1="29069" x2="88431" y2="29069"/>
                        <a14:foregroundMark x1="91955" y1="26817" x2="91955" y2="26817"/>
                        <a14:foregroundMark x1="94082" y1="35722" x2="94082" y2="35722"/>
                        <a14:foregroundMark x1="91755" y1="31832" x2="95346" y2="46776"/>
                        <a14:foregroundMark x1="95213" y1="59877" x2="71875" y2="86285"/>
                        <a14:foregroundMark x1="74535" y1="70420" x2="74535" y2="70420"/>
                        <a14:foregroundMark x1="90027" y1="79734" x2="90027" y2="79734"/>
                        <a14:foregroundMark x1="97274" y1="78813" x2="97274" y2="78813"/>
                        <a14:foregroundMark x1="95745" y1="67144" x2="95745" y2="67144"/>
                        <a14:foregroundMark x1="96011" y1="71034" x2="96011" y2="71034"/>
                        <a14:foregroundMark x1="96343" y1="65814" x2="96343" y2="65814"/>
                        <a14:foregroundMark x1="39229" y1="33675" x2="39229" y2="33675"/>
                        <a14:foregroundMark x1="41157" y1="28762" x2="41157" y2="28762"/>
                        <a14:foregroundMark x1="43949" y1="29069" x2="55053" y2="30399"/>
                        <a14:foregroundMark x1="40226" y1="31730" x2="35040" y2="46981"/>
                        <a14:foregroundMark x1="34242" y1="49232" x2="34242" y2="49232"/>
                        <a14:foregroundMark x1="33777" y1="44422" x2="33777" y2="44422"/>
                        <a14:foregroundMark x1="4654" y1="59570" x2="4654" y2="59570"/>
                        <a14:foregroundMark x1="3590" y1="66428" x2="3590" y2="66428"/>
                        <a14:foregroundMark x1="3657" y1="74821" x2="3657" y2="74821"/>
                        <a14:foregroundMark x1="6582" y1="80860" x2="6582" y2="80860"/>
                        <a14:foregroundMark x1="8045" y1="76151" x2="8045" y2="76151"/>
                        <a14:foregroundMark x1="55253" y1="78813" x2="55253" y2="78813"/>
                        <a14:foregroundMark x1="55652" y1="78813" x2="61835" y2="78813"/>
                        <a14:foregroundMark x1="37566" y1="79120" x2="44082" y2="78915"/>
                        <a14:foregroundMark x1="40359" y1="82395" x2="40359" y2="82395"/>
                        <a14:foregroundMark x1="51662" y1="81064" x2="59441" y2="80553"/>
                        <a14:foregroundMark x1="78457" y1="85977" x2="78457" y2="85977"/>
                        <a14:foregroundMark x1="87766" y1="23030" x2="87766" y2="23030"/>
                        <a14:foregroundMark x1="87832" y1="19959" x2="87832" y2="19959"/>
                        <a14:foregroundMark x1="87832" y1="15251" x2="87832" y2="15251"/>
                        <a14:foregroundMark x1="88032" y1="1126" x2="88032" y2="1126"/>
                        <a14:foregroundMark x1="60306" y1="17503" x2="60306" y2="17503"/>
                        <a14:foregroundMark x1="29122" y1="46059" x2="29122" y2="46059"/>
                        <a14:foregroundMark x1="7447" y1="73388" x2="7447" y2="73388"/>
                        <a14:foregroundMark x1="7846" y1="78506" x2="7846" y2="78506"/>
                        <a14:foregroundMark x1="3657" y1="68475" x2="3657" y2="68475"/>
                        <a14:foregroundMark x1="14658" y1="68170" x2="14658" y2="68170"/>
                        <a14:foregroundMark x1="16450" y1="64411" x2="16450" y2="64411"/>
                        <a14:foregroundMark x1="30782" y1="72431" x2="17915" y2="84211"/>
                        <a14:foregroundMark x1="10912" y1="65664" x2="17590" y2="97243"/>
                        <a14:foregroundMark x1="33876" y1="74687" x2="22801" y2="93484"/>
                        <a14:foregroundMark x1="11889" y1="85965" x2="11889" y2="85965"/>
                        <a14:foregroundMark x1="13355" y1="93985" x2="13355" y2="93985"/>
                        <a14:foregroundMark x1="47883" y1="75188" x2="50326" y2="80451"/>
                        <a14:foregroundMark x1="64821" y1="74687" x2="84365" y2="94987"/>
                        <a14:foregroundMark x1="92345" y1="70426" x2="81270" y2="96742"/>
                        <a14:foregroundMark x1="73941" y1="92982" x2="73941" y2="92982"/>
                        <a14:foregroundMark x1="74267" y1="30075" x2="74267" y2="30075"/>
                        <a14:foregroundMark x1="70521" y1="29073" x2="70521" y2="29073"/>
                        <a14:foregroundMark x1="58632" y1="27569" x2="59283" y2="36591"/>
                        <a14:foregroundMark x1="64169" y1="28571" x2="65635" y2="37594"/>
                        <a14:foregroundMark x1="79805" y1="63409" x2="79479" y2="68672"/>
                        <a14:foregroundMark x1="31433" y1="47368" x2="31433" y2="47368"/>
                        <a14:backgroundMark x1="34774" y1="41146" x2="34774" y2="41146"/>
                        <a14:backgroundMark x1="34840" y1="43808" x2="34840" y2="43808"/>
                        <a14:backgroundMark x1="34109" y1="46571" x2="34109" y2="46571"/>
                        <a14:backgroundMark x1="34441" y1="45036" x2="34441" y2="45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51" y="2420888"/>
            <a:ext cx="2549540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" b="99790" l="139" r="100000">
                        <a14:foregroundMark x1="6614" y1="54784" x2="55735" y2="83070"/>
                        <a14:foregroundMark x1="44681" y1="65195" x2="96809" y2="75815"/>
                        <a14:foregroundMark x1="2128" y1="66772" x2="11563" y2="86856"/>
                        <a14:foregroundMark x1="15541" y1="67823" x2="18918" y2="96109"/>
                        <a14:foregroundMark x1="22340" y1="69190" x2="22988" y2="76446"/>
                        <a14:foregroundMark x1="9436" y1="86120" x2="9436" y2="86120"/>
                        <a14:foregroundMark x1="27567" y1="87487" x2="27567" y2="87487"/>
                        <a14:foregroundMark x1="35615" y1="86330" x2="35615" y2="86330"/>
                        <a14:foregroundMark x1="49399" y1="87487" x2="49399" y2="87487"/>
                        <a14:foregroundMark x1="45837" y1="86330" x2="45837" y2="86330"/>
                        <a14:foregroundMark x1="53006" y1="87277" x2="53006" y2="87277"/>
                        <a14:foregroundMark x1="61656" y1="87277" x2="61656" y2="87277"/>
                        <a14:foregroundMark x1="68825" y1="72029" x2="68363" y2="86856"/>
                        <a14:foregroundMark x1="76226" y1="75079" x2="76318" y2="79285"/>
                        <a14:foregroundMark x1="77105" y1="81914" x2="86309" y2="85068"/>
                        <a14:foregroundMark x1="89732" y1="84858" x2="93987" y2="83070"/>
                        <a14:foregroundMark x1="98150" y1="34490" x2="12627" y2="44164"/>
                        <a14:foregroundMark x1="18270" y1="33859" x2="38853" y2="5783"/>
                        <a14:foregroundMark x1="44773" y1="13354" x2="44773" y2="13354"/>
                        <a14:foregroundMark x1="37882" y1="14616" x2="51064" y2="20400"/>
                        <a14:foregroundMark x1="77752" y1="14616" x2="77752" y2="14616"/>
                        <a14:foregroundMark x1="83025" y1="11987" x2="83025" y2="14616"/>
                        <a14:foregroundMark x1="85615" y1="14616" x2="92322" y2="14406"/>
                        <a14:foregroundMark x1="91628" y1="2313" x2="91628" y2="2313"/>
                        <a14:foregroundMark x1="98150" y1="52997" x2="98150" y2="52997"/>
                        <a14:foregroundMark x1="98057" y1="57203" x2="98057" y2="57939"/>
                        <a14:foregroundMark x1="98057" y1="60568" x2="98057" y2="60568"/>
                        <a14:foregroundMark x1="98335" y1="65195" x2="98335" y2="65195"/>
                        <a14:foregroundMark x1="15726" y1="40273" x2="15726" y2="40273"/>
                        <a14:backgroundMark x1="97456" y1="2313" x2="97456" y2="2313"/>
                        <a14:backgroundMark x1="99630" y1="56572" x2="99630" y2="56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619243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41" r="99910">
                        <a14:foregroundMark x1="32418" y1="30816" x2="33183" y2="58587"/>
                        <a14:foregroundMark x1="39036" y1="46041" x2="85907" y2="46529"/>
                        <a14:foregroundMark x1="44349" y1="31790" x2="44349" y2="31790"/>
                        <a14:foregroundMark x1="24268" y1="31060" x2="24268" y2="31060"/>
                        <a14:foregroundMark x1="30572" y1="2436" x2="30572" y2="2436"/>
                        <a14:foregroundMark x1="44755" y1="3167" x2="44755" y2="3167"/>
                        <a14:foregroundMark x1="79694" y1="15225" x2="79694" y2="15225"/>
                        <a14:foregroundMark x1="60873" y1="9988" x2="60873" y2="9988"/>
                        <a14:foregroundMark x1="91941" y1="46529" x2="91941" y2="46529"/>
                        <a14:foregroundMark x1="91445" y1="59074" x2="91445" y2="59074"/>
                        <a14:foregroundMark x1="90095" y1="64921" x2="90095" y2="64921"/>
                        <a14:foregroundMark x1="18730" y1="94275" x2="14453" y2="69428"/>
                        <a14:foregroundMark x1="69023" y1="95859" x2="62224" y2="70646"/>
                        <a14:foregroundMark x1="31067" y1="52253" x2="31067" y2="52253"/>
                        <a14:backgroundMark x1="89599" y1="59440" x2="89599" y2="59440"/>
                        <a14:backgroundMark x1="91670" y1="65895" x2="91670" y2="65895"/>
                        <a14:backgroundMark x1="89329" y1="68819" x2="89329" y2="6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85184"/>
            <a:ext cx="3987604" cy="147403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7504" y="188640"/>
            <a:ext cx="6300192" cy="4365104"/>
            <a:chOff x="107504" y="188640"/>
            <a:chExt cx="6300192" cy="43651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6300192" cy="4365104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2339752" y="1484784"/>
              <a:ext cx="1656184" cy="720080"/>
              <a:chOff x="2339752" y="1484784"/>
              <a:chExt cx="1656184" cy="72008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83768" y="1484784"/>
                <a:ext cx="1512168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43808" y="1484784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103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34783" y1="35840" x2="34783" y2="35840"/>
                            <a14:foregroundMark x1="46848" y1="52320" x2="46848" y2="52320"/>
                            <a14:foregroundMark x1="51413" y1="52000" x2="51413" y2="52000"/>
                            <a14:foregroundMark x1="56848" y1="52640" x2="56848" y2="52640"/>
                            <a14:foregroundMark x1="57174" y1="57760" x2="57174" y2="57760"/>
                            <a14:foregroundMark x1="52065" y1="59520" x2="52065" y2="59520"/>
                            <a14:foregroundMark x1="57391" y1="65120" x2="57391" y2="65120"/>
                            <a14:foregroundMark x1="52065" y1="66720" x2="52065" y2="66720"/>
                            <a14:foregroundMark x1="47391" y1="67040" x2="47391" y2="67040"/>
                            <a14:foregroundMark x1="46848" y1="60320" x2="46848" y2="603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2" y="1539138"/>
                <a:ext cx="881954" cy="665726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48" b="100000" l="9944" r="100000">
                        <a14:foregroundMark x1="42026" y1="12371" x2="94184" y2="74845"/>
                        <a14:foregroundMark x1="55535" y1="11546" x2="66417" y2="60000"/>
                        <a14:foregroundMark x1="68856" y1="15876" x2="68856" y2="15876"/>
                        <a14:foregroundMark x1="27955" y1="20412" x2="74484" y2="75464"/>
                        <a14:foregroundMark x1="29268" y1="53814" x2="29268" y2="53814"/>
                        <a14:foregroundMark x1="19887" y1="46392" x2="19887" y2="46392"/>
                        <a14:foregroundMark x1="25516" y1="47216" x2="25516" y2="47216"/>
                        <a14:foregroundMark x1="49906" y1="56907" x2="23640" y2="65773"/>
                        <a14:foregroundMark x1="34897" y1="68866" x2="34897" y2="68866"/>
                        <a14:foregroundMark x1="21764" y1="70928" x2="21764" y2="70928"/>
                        <a14:foregroundMark x1="17636" y1="73196" x2="17636" y2="73196"/>
                        <a14:foregroundMark x1="14822" y1="75876" x2="14822" y2="75876"/>
                        <a14:foregroundMark x1="11445" y1="40619" x2="11445" y2="40619"/>
                        <a14:foregroundMark x1="95122" y1="42887" x2="95122" y2="42887"/>
                        <a14:foregroundMark x1="87617" y1="43299" x2="87617" y2="43299"/>
                        <a14:foregroundMark x1="87054" y1="71959" x2="87054" y2="71959"/>
                        <a14:foregroundMark x1="80488" y1="62680" x2="80488" y2="62680"/>
                        <a14:foregroundMark x1="39587" y1="11959" x2="39587" y2="11959"/>
                        <a14:foregroundMark x1="70732" y1="11959" x2="70732" y2="11959"/>
                        <a14:foregroundMark x1="65478" y1="10722" x2="65478" y2="10722"/>
                        <a14:foregroundMark x1="35835" y1="12371" x2="41463" y2="13196"/>
                        <a14:foregroundMark x1="65478" y1="14227" x2="65478" y2="14227"/>
                        <a14:foregroundMark x1="72983" y1="12784" x2="72983" y2="12784"/>
                        <a14:foregroundMark x1="69231" y1="11959" x2="69231" y2="11959"/>
                        <a14:foregroundMark x1="70169" y1="59588" x2="70169" y2="5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2123340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260648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Какая машина будет стоять в гараже с номером 103?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42088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Молодец!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4559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0000" l="5700" r="92600">
                        <a14:foregroundMark x1="44700" y1="39815" x2="44700" y2="39815"/>
                        <a14:foregroundMark x1="54500" y1="38889" x2="54500" y2="38889"/>
                        <a14:foregroundMark x1="55800" y1="41019" x2="55800" y2="41019"/>
                        <a14:foregroundMark x1="44500" y1="38426" x2="44500" y2="38426"/>
                        <a14:foregroundMark x1="44900" y1="36296" x2="44900" y2="36296"/>
                        <a14:foregroundMark x1="46600" y1="28611" x2="46600" y2="28611"/>
                        <a14:foregroundMark x1="44900" y1="26852" x2="44900" y2="26852"/>
                        <a14:foregroundMark x1="48800" y1="19722" x2="48800" y2="19722"/>
                        <a14:foregroundMark x1="46900" y1="30926" x2="46900" y2="30926"/>
                        <a14:foregroundMark x1="38600" y1="35093" x2="38600" y2="35093"/>
                        <a14:foregroundMark x1="33200" y1="39074" x2="33200" y2="39074"/>
                        <a14:foregroundMark x1="33900" y1="34537" x2="33900" y2="34537"/>
                        <a14:foregroundMark x1="30700" y1="40833" x2="30700" y2="40833"/>
                        <a14:foregroundMark x1="34700" y1="41574" x2="34700" y2="41574"/>
                        <a14:foregroundMark x1="43200" y1="49907" x2="43200" y2="49907"/>
                        <a14:foregroundMark x1="40900" y1="30926" x2="40900" y2="30926"/>
                        <a14:foregroundMark x1="42600" y1="32130" x2="42600" y2="32130"/>
                        <a14:foregroundMark x1="45400" y1="32963" x2="45400" y2="32963"/>
                        <a14:foregroundMark x1="42400" y1="37037" x2="42400" y2="37037"/>
                        <a14:foregroundMark x1="42200" y1="47130" x2="42200" y2="47130"/>
                        <a14:foregroundMark x1="47700" y1="50463" x2="47700" y2="50463"/>
                        <a14:foregroundMark x1="41100" y1="53426" x2="41100" y2="53426"/>
                        <a14:foregroundMark x1="41300" y1="51204" x2="41300" y2="51204"/>
                        <a14:foregroundMark x1="41300" y1="48704" x2="41300" y2="48704"/>
                        <a14:foregroundMark x1="43000" y1="64074" x2="43000" y2="64074"/>
                        <a14:foregroundMark x1="42200" y1="62037" x2="42200" y2="62037"/>
                        <a14:foregroundMark x1="41500" y1="58519" x2="41500" y2="58519"/>
                        <a14:foregroundMark x1="42800" y1="57130" x2="42800" y2="57130"/>
                        <a14:foregroundMark x1="43900" y1="28611" x2="43900" y2="28611"/>
                        <a14:foregroundMark x1="41300" y1="28426" x2="41300" y2="28426"/>
                        <a14:foregroundMark x1="38800" y1="29352" x2="38800" y2="29352"/>
                        <a14:foregroundMark x1="37100" y1="28981" x2="37100" y2="28981"/>
                        <a14:foregroundMark x1="33700" y1="31944" x2="33700" y2="31944"/>
                        <a14:foregroundMark x1="31300" y1="33889" x2="31300" y2="33889"/>
                        <a14:foregroundMark x1="29600" y1="37870" x2="29600" y2="37870"/>
                        <a14:foregroundMark x1="29200" y1="39815" x2="29200" y2="39815"/>
                        <a14:foregroundMark x1="29800" y1="35926" x2="29800" y2="35926"/>
                        <a14:foregroundMark x1="60500" y1="58148" x2="60500" y2="58148"/>
                        <a14:foregroundMark x1="63000" y1="56019" x2="63000" y2="56019"/>
                        <a14:foregroundMark x1="62400" y1="59722" x2="62400" y2="59722"/>
                        <a14:foregroundMark x1="56600" y1="58148" x2="56600" y2="58148"/>
                        <a14:foregroundMark x1="53200" y1="81944" x2="53200" y2="81944"/>
                        <a14:foregroundMark x1="52400" y1="72870" x2="52400" y2="72870"/>
                        <a14:foregroundMark x1="52200" y1="81204" x2="52200" y2="81204"/>
                        <a14:foregroundMark x1="58100" y1="56019" x2="58100" y2="5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11"/>
            <a:ext cx="4175111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2021-03-22T14:11:25Z</dcterms:created>
  <dcterms:modified xsi:type="dcterms:W3CDTF">2022-05-10T03:59:27Z</dcterms:modified>
</cp:coreProperties>
</file>