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7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12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10.wdp"/><Relationship Id="rId4" Type="http://schemas.openxmlformats.org/officeDocument/2006/relationships/image" Target="../media/image5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УКЛ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6889"/>
            <a:ext cx="1872208" cy="19842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96875" l="10000" r="90000">
                        <a14:foregroundMark x1="48750" y1="21528" x2="48750" y2="2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72916"/>
            <a:ext cx="2232248" cy="1512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" b="98802" l="1196" r="99457">
                        <a14:foregroundMark x1="29239" y1="96405" x2="29239" y2="96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4930"/>
            <a:ext cx="1872208" cy="1868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424" y1="28704" x2="8424" y2="28704"/>
                        <a14:foregroundMark x1="18207" y1="16162" x2="18207" y2="16162"/>
                        <a14:foregroundMark x1="22283" y1="10101" x2="22283" y2="10101"/>
                        <a14:foregroundMark x1="8424" y1="15741" x2="30707" y2="9428"/>
                        <a14:foregroundMark x1="36957" y1="7744" x2="40897" y2="11616"/>
                        <a14:foregroundMark x1="34511" y1="8333" x2="31114" y2="14226"/>
                        <a14:foregroundMark x1="5299" y1="19360" x2="4891" y2="15067"/>
                        <a14:foregroundMark x1="66304" y1="1431" x2="66304" y2="1431"/>
                        <a14:foregroundMark x1="67391" y1="1852" x2="68478" y2="2525"/>
                        <a14:foregroundMark x1="68478" y1="2525" x2="62092" y2="337"/>
                        <a14:foregroundMark x1="91848" y1="7492" x2="91848" y2="7492"/>
                        <a14:foregroundMark x1="57201" y1="15909" x2="57201" y2="15909"/>
                        <a14:foregroundMark x1="83152" y1="20034" x2="83152" y2="20034"/>
                        <a14:foregroundMark x1="70924" y1="59428" x2="70924" y2="59428"/>
                        <a14:foregroundMark x1="87228" y1="44444" x2="96332" y2="50505"/>
                        <a14:foregroundMark x1="91848" y1="55471" x2="67663" y2="66077"/>
                        <a14:foregroundMark x1="34511" y1="88805" x2="46060" y2="9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62" y="1340768"/>
            <a:ext cx="2096718" cy="33843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9592" y="1268760"/>
            <a:ext cx="53438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68560" y="4581128"/>
            <a:ext cx="9108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ЧЕТВЕРТЫЙ ЛИШНИЙ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Муниципальное бюджетное дошкольное образовательное учреждение «Детский сад» Лёвушка»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851920" y="5733256"/>
            <a:ext cx="4824536" cy="8055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ru-RU" sz="1200" dirty="0" smtClean="0"/>
              <a:t>        Подготовили: </a:t>
            </a:r>
            <a:r>
              <a:rPr lang="ru-RU" sz="1200" dirty="0" err="1">
                <a:solidFill>
                  <a:prstClr val="black"/>
                </a:solidFill>
                <a:ea typeface="+mn-ea"/>
                <a:cs typeface="+mn-cs"/>
              </a:rPr>
              <a:t>Щекотова</a:t>
            </a:r>
            <a:r>
              <a:rPr lang="ru-RU" sz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a typeface="+mn-ea"/>
                <a:cs typeface="+mn-cs"/>
              </a:rPr>
              <a:t>Татьяна Юрьевна-  воспитатель 1 кв. кат</a:t>
            </a:r>
            <a:r>
              <a:rPr lang="ru-RU" sz="120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</a:p>
          <a:p>
            <a:r>
              <a:rPr lang="ru-RU" sz="1200" dirty="0" smtClean="0"/>
              <a:t>                                  </a:t>
            </a:r>
            <a:r>
              <a:rPr lang="ru-RU" sz="1200" dirty="0" err="1" smtClean="0"/>
              <a:t>Гудяева</a:t>
            </a:r>
            <a:r>
              <a:rPr lang="ru-RU" sz="1200" dirty="0" smtClean="0"/>
              <a:t> Надежда Геннадьевна -воспитатель 1 кв. кат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      </a:t>
            </a:r>
            <a:r>
              <a:rPr lang="ru-RU" sz="1200" dirty="0" err="1" smtClean="0"/>
              <a:t>р.п</a:t>
            </a:r>
            <a:r>
              <a:rPr lang="ru-RU" sz="1200" dirty="0" smtClean="0"/>
              <a:t>. Кольцово, Новосибирская область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  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5594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ОПРОС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24" y1="28704" x2="8424" y2="28704"/>
                        <a14:foregroundMark x1="18207" y1="16162" x2="18207" y2="16162"/>
                        <a14:foregroundMark x1="22283" y1="10101" x2="22283" y2="10101"/>
                        <a14:foregroundMark x1="8424" y1="15741" x2="30707" y2="9428"/>
                        <a14:foregroundMark x1="36957" y1="7744" x2="40897" y2="11616"/>
                        <a14:foregroundMark x1="34511" y1="8333" x2="31114" y2="14226"/>
                        <a14:foregroundMark x1="5299" y1="19360" x2="4891" y2="15067"/>
                        <a14:foregroundMark x1="66304" y1="1431" x2="66304" y2="1431"/>
                        <a14:foregroundMark x1="67391" y1="1852" x2="68478" y2="2525"/>
                        <a14:foregroundMark x1="68478" y1="2525" x2="62092" y2="337"/>
                        <a14:foregroundMark x1="91848" y1="7492" x2="91848" y2="7492"/>
                        <a14:foregroundMark x1="57201" y1="15909" x2="57201" y2="15909"/>
                        <a14:foregroundMark x1="83152" y1="20034" x2="83152" y2="20034"/>
                        <a14:foregroundMark x1="70924" y1="59428" x2="70924" y2="59428"/>
                        <a14:foregroundMark x1="87228" y1="44444" x2="96332" y2="50505"/>
                        <a14:foregroundMark x1="91848" y1="55471" x2="67663" y2="66077"/>
                        <a14:foregroundMark x1="34511" y1="88805" x2="46060" y2="9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2096718" cy="3384376"/>
          </a:xfrm>
          <a:prstGeom prst="rect">
            <a:avLst/>
          </a:prstGeom>
        </p:spPr>
      </p:pic>
      <p:grpSp>
        <p:nvGrpSpPr>
          <p:cNvPr id="12" name="4"/>
          <p:cNvGrpSpPr/>
          <p:nvPr/>
        </p:nvGrpSpPr>
        <p:grpSpPr>
          <a:xfrm>
            <a:off x="5796136" y="3573016"/>
            <a:ext cx="2537403" cy="2448272"/>
            <a:chOff x="5928156" y="3722158"/>
            <a:chExt cx="2537403" cy="2448272"/>
          </a:xfrm>
        </p:grpSpPr>
        <p:sp>
          <p:nvSpPr>
            <p:cNvPr id="4" name="Прямоугольник 3"/>
            <p:cNvSpPr/>
            <p:nvPr/>
          </p:nvSpPr>
          <p:spPr>
            <a:xfrm rot="19880087">
              <a:off x="6017287" y="3722158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22" b="94444" l="10000" r="90000">
                          <a14:foregroundMark x1="50417" y1="18403" x2="50417" y2="184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1705">
              <a:off x="5928156" y="4149645"/>
              <a:ext cx="2465825" cy="1479495"/>
            </a:xfrm>
            <a:prstGeom prst="rect">
              <a:avLst/>
            </a:prstGeom>
          </p:spPr>
        </p:pic>
      </p:grpSp>
      <p:grpSp>
        <p:nvGrpSpPr>
          <p:cNvPr id="11" name="2"/>
          <p:cNvGrpSpPr/>
          <p:nvPr/>
        </p:nvGrpSpPr>
        <p:grpSpPr>
          <a:xfrm>
            <a:off x="6012160" y="836712"/>
            <a:ext cx="2476650" cy="2448272"/>
            <a:chOff x="6084168" y="721073"/>
            <a:chExt cx="2476650" cy="2448272"/>
          </a:xfrm>
        </p:grpSpPr>
        <p:sp>
          <p:nvSpPr>
            <p:cNvPr id="5" name="Прямоугольник 4"/>
            <p:cNvSpPr/>
            <p:nvPr/>
          </p:nvSpPr>
          <p:spPr>
            <a:xfrm rot="1419918">
              <a:off x="6112546" y="721073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" b="988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1885">
              <a:off x="6084168" y="908720"/>
              <a:ext cx="2443734" cy="2172208"/>
            </a:xfrm>
            <a:prstGeom prst="rect">
              <a:avLst/>
            </a:prstGeom>
          </p:spPr>
        </p:pic>
      </p:grpSp>
      <p:grpSp>
        <p:nvGrpSpPr>
          <p:cNvPr id="13" name="3"/>
          <p:cNvGrpSpPr/>
          <p:nvPr/>
        </p:nvGrpSpPr>
        <p:grpSpPr>
          <a:xfrm>
            <a:off x="971600" y="3645024"/>
            <a:ext cx="2806262" cy="2615766"/>
            <a:chOff x="858468" y="3803405"/>
            <a:chExt cx="2806262" cy="2615766"/>
          </a:xfrm>
        </p:grpSpPr>
        <p:sp>
          <p:nvSpPr>
            <p:cNvPr id="3" name="Прямоугольник 2"/>
            <p:cNvSpPr/>
            <p:nvPr/>
          </p:nvSpPr>
          <p:spPr>
            <a:xfrm rot="1433674">
              <a:off x="858468" y="3803405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36" b="95667" l="10000" r="93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5156">
              <a:off x="864397" y="3819731"/>
              <a:ext cx="2800333" cy="2599440"/>
            </a:xfrm>
            <a:prstGeom prst="rect">
              <a:avLst/>
            </a:prstGeom>
          </p:spPr>
        </p:pic>
      </p:grpSp>
      <p:grpSp>
        <p:nvGrpSpPr>
          <p:cNvPr id="14" name="1"/>
          <p:cNvGrpSpPr/>
          <p:nvPr/>
        </p:nvGrpSpPr>
        <p:grpSpPr>
          <a:xfrm>
            <a:off x="611560" y="908720"/>
            <a:ext cx="2448272" cy="2448272"/>
            <a:chOff x="423553" y="684201"/>
            <a:chExt cx="2448272" cy="2448272"/>
          </a:xfrm>
        </p:grpSpPr>
        <p:sp>
          <p:nvSpPr>
            <p:cNvPr id="2" name="Прямоугольник 1"/>
            <p:cNvSpPr/>
            <p:nvPr/>
          </p:nvSpPr>
          <p:spPr>
            <a:xfrm rot="19972073">
              <a:off x="423553" y="684201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6" b="100000" l="4022" r="100000">
                          <a14:foregroundMark x1="6848" y1="3704" x2="6848" y2="3704"/>
                          <a14:foregroundMark x1="68478" y1="9368" x2="68478" y2="9368"/>
                          <a14:foregroundMark x1="8261" y1="89434" x2="8261" y2="894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2736"/>
              <a:ext cx="1800200" cy="179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846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ОПРОС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24" y1="28704" x2="8424" y2="28704"/>
                        <a14:foregroundMark x1="18207" y1="16162" x2="18207" y2="16162"/>
                        <a14:foregroundMark x1="22283" y1="10101" x2="22283" y2="10101"/>
                        <a14:foregroundMark x1="8424" y1="15741" x2="30707" y2="9428"/>
                        <a14:foregroundMark x1="36957" y1="7744" x2="40897" y2="11616"/>
                        <a14:foregroundMark x1="34511" y1="8333" x2="31114" y2="14226"/>
                        <a14:foregroundMark x1="5299" y1="19360" x2="4891" y2="15067"/>
                        <a14:foregroundMark x1="66304" y1="1431" x2="66304" y2="1431"/>
                        <a14:foregroundMark x1="67391" y1="1852" x2="68478" y2="2525"/>
                        <a14:foregroundMark x1="68478" y1="2525" x2="62092" y2="337"/>
                        <a14:foregroundMark x1="91848" y1="7492" x2="91848" y2="7492"/>
                        <a14:foregroundMark x1="57201" y1="15909" x2="57201" y2="15909"/>
                        <a14:foregroundMark x1="83152" y1="20034" x2="83152" y2="20034"/>
                        <a14:foregroundMark x1="70924" y1="59428" x2="70924" y2="59428"/>
                        <a14:foregroundMark x1="87228" y1="44444" x2="96332" y2="50505"/>
                        <a14:foregroundMark x1="91848" y1="55471" x2="67663" y2="66077"/>
                        <a14:foregroundMark x1="34511" y1="88805" x2="46060" y2="9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2096718" cy="3384376"/>
          </a:xfrm>
          <a:prstGeom prst="rect">
            <a:avLst/>
          </a:prstGeom>
        </p:spPr>
      </p:pic>
      <p:grpSp>
        <p:nvGrpSpPr>
          <p:cNvPr id="12" name="4"/>
          <p:cNvGrpSpPr/>
          <p:nvPr/>
        </p:nvGrpSpPr>
        <p:grpSpPr>
          <a:xfrm>
            <a:off x="5885267" y="3573016"/>
            <a:ext cx="2448272" cy="2448272"/>
            <a:chOff x="6017287" y="3722158"/>
            <a:chExt cx="2448272" cy="2448272"/>
          </a:xfrm>
        </p:grpSpPr>
        <p:sp>
          <p:nvSpPr>
            <p:cNvPr id="4" name="Прямоугольник 3"/>
            <p:cNvSpPr/>
            <p:nvPr/>
          </p:nvSpPr>
          <p:spPr>
            <a:xfrm rot="19880087">
              <a:off x="6017287" y="3722158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24" b="98876" l="675" r="98820">
                          <a14:foregroundMark x1="24283" y1="89888" x2="24283" y2="89888"/>
                          <a14:foregroundMark x1="31703" y1="93820" x2="31703" y2="93820"/>
                          <a14:foregroundMark x1="57504" y1="88202" x2="57504" y2="88202"/>
                          <a14:foregroundMark x1="71501" y1="89888" x2="71501" y2="89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6205">
              <a:off x="6238727" y="3994366"/>
              <a:ext cx="2225389" cy="2077030"/>
            </a:xfrm>
            <a:prstGeom prst="rect">
              <a:avLst/>
            </a:prstGeom>
          </p:spPr>
        </p:pic>
      </p:grpSp>
      <p:grpSp>
        <p:nvGrpSpPr>
          <p:cNvPr id="11" name="2"/>
          <p:cNvGrpSpPr/>
          <p:nvPr/>
        </p:nvGrpSpPr>
        <p:grpSpPr>
          <a:xfrm>
            <a:off x="6040538" y="836712"/>
            <a:ext cx="2448272" cy="2448272"/>
            <a:chOff x="6112546" y="721073"/>
            <a:chExt cx="2448272" cy="2448272"/>
          </a:xfrm>
        </p:grpSpPr>
        <p:sp>
          <p:nvSpPr>
            <p:cNvPr id="5" name="Прямоугольник 4"/>
            <p:cNvSpPr/>
            <p:nvPr/>
          </p:nvSpPr>
          <p:spPr>
            <a:xfrm rot="1419918">
              <a:off x="6112546" y="721073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30" b="99809" l="1698" r="100000">
                          <a14:foregroundMark x1="23599" y1="23901" x2="23599" y2="23901"/>
                          <a14:foregroundMark x1="47708" y1="28872" x2="47708" y2="28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1885">
              <a:off x="6556998" y="908720"/>
              <a:ext cx="1498074" cy="2172208"/>
            </a:xfrm>
            <a:prstGeom prst="rect">
              <a:avLst/>
            </a:prstGeom>
          </p:spPr>
        </p:pic>
      </p:grpSp>
      <p:grpSp>
        <p:nvGrpSpPr>
          <p:cNvPr id="13" name="3"/>
          <p:cNvGrpSpPr/>
          <p:nvPr/>
        </p:nvGrpSpPr>
        <p:grpSpPr>
          <a:xfrm rot="20181518" flipH="1">
            <a:off x="644502" y="3451428"/>
            <a:ext cx="2491756" cy="2651487"/>
            <a:chOff x="860917" y="3511968"/>
            <a:chExt cx="2921370" cy="2651487"/>
          </a:xfrm>
        </p:grpSpPr>
        <p:sp>
          <p:nvSpPr>
            <p:cNvPr id="3" name="Прямоугольник 2"/>
            <p:cNvSpPr/>
            <p:nvPr/>
          </p:nvSpPr>
          <p:spPr>
            <a:xfrm rot="1433674">
              <a:off x="860917" y="3727949"/>
              <a:ext cx="2921370" cy="2435506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59" b="97428" l="3143" r="95571">
                          <a14:foregroundMark x1="45000" y1="29582" x2="45000" y2="29582"/>
                          <a14:foregroundMark x1="33714" y1="30761" x2="33714" y2="30761"/>
                          <a14:foregroundMark x1="34000" y1="30547" x2="36429" y2="29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5915">
              <a:off x="1559956" y="3511968"/>
              <a:ext cx="1950276" cy="2599440"/>
            </a:xfrm>
            <a:prstGeom prst="rect">
              <a:avLst/>
            </a:prstGeom>
          </p:spPr>
        </p:pic>
      </p:grpSp>
      <p:grpSp>
        <p:nvGrpSpPr>
          <p:cNvPr id="14" name="1"/>
          <p:cNvGrpSpPr/>
          <p:nvPr/>
        </p:nvGrpSpPr>
        <p:grpSpPr>
          <a:xfrm>
            <a:off x="611560" y="764704"/>
            <a:ext cx="2448272" cy="2448272"/>
            <a:chOff x="423553" y="684201"/>
            <a:chExt cx="2448272" cy="2448272"/>
          </a:xfrm>
        </p:grpSpPr>
        <p:sp>
          <p:nvSpPr>
            <p:cNvPr id="2" name="Прямоугольник 1"/>
            <p:cNvSpPr/>
            <p:nvPr/>
          </p:nvSpPr>
          <p:spPr>
            <a:xfrm rot="19972073">
              <a:off x="423553" y="684201"/>
              <a:ext cx="2448272" cy="2448272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79" b="96536" l="2771" r="974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01" y="828217"/>
              <a:ext cx="1685357" cy="2209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379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369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897070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2021-03-22T11:56:02Z</dcterms:created>
  <dcterms:modified xsi:type="dcterms:W3CDTF">2022-05-10T04:00:28Z</dcterms:modified>
</cp:coreProperties>
</file>