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0" r:id="rId5"/>
    <p:sldId id="258" r:id="rId6"/>
    <p:sldId id="259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-171400"/>
            <a:ext cx="7776864" cy="1440160"/>
          </a:xfrm>
        </p:spPr>
        <p:txBody>
          <a:bodyPr/>
          <a:lstStyle/>
          <a:p>
            <a:pPr algn="ctr"/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Муниципальное бюджетное </a:t>
            </a: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дошкольное образовательное  учреждение  </a:t>
            </a: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«Детский сад «Лёвушка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636912"/>
            <a:ext cx="7117180" cy="18002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 «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Речевичок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72200" y="5661248"/>
            <a:ext cx="1537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Щекотова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Т.Ю</a:t>
            </a:r>
          </a:p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7567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62957" cy="1097092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и упражнения на развитие полноценной речевой деятельности. По технологии О.М. Ельцовой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988840"/>
            <a:ext cx="3360922" cy="3960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4752528" cy="416024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Цель: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познавательное и речевое развитие дошкольников через  дидактические игры и упражнения.</a:t>
            </a:r>
          </a:p>
        </p:txBody>
      </p:sp>
    </p:spTree>
    <p:extLst>
      <p:ext uri="{BB962C8B-B14F-4D97-AF65-F5344CB8AC3E}">
        <p14:creationId xmlns:p14="http://schemas.microsoft.com/office/powerpoint/2010/main" val="38754802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8136904" cy="4968552"/>
          </a:xfrm>
        </p:spPr>
        <p:txBody>
          <a:bodyPr/>
          <a:lstStyle/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Задачи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  </a:t>
            </a:r>
            <a:b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обогащать и </a:t>
            </a: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расширять 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активный словарь ребенка; </a:t>
            </a:r>
            <a:b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развивать связную, </a:t>
            </a: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грамматически правильную диалогическую 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монологическую речь;</a:t>
            </a:r>
            <a:b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способствовать развитию речевого </a:t>
            </a: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творчества;</a:t>
            </a:r>
            <a:b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формировать навыки сотрудничества. 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Применение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на НОД по развитию речи, «Обучение грамоте», в совместной и </a:t>
            </a: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самостоятельной деятельности 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детей, в индивидуальной работе с ребёнком и подгруппой детей.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95734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2976331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892" y="2387786"/>
            <a:ext cx="3407171" cy="25553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642818"/>
            <a:ext cx="2324571" cy="30994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57240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497" y="827711"/>
            <a:ext cx="4536505" cy="3402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4941168"/>
            <a:ext cx="3418542" cy="1440159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упражнение «Объясни Незнайке»</a:t>
            </a:r>
          </a:p>
          <a:p>
            <a:pPr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«Хитрые вопросы»</a:t>
            </a:r>
          </a:p>
          <a:p>
            <a:pPr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звук»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95969" y="824711"/>
            <a:ext cx="4512501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788024" y="5229200"/>
            <a:ext cx="37974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«Один-много»</a:t>
            </a:r>
          </a:p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«Что было, что стало»</a:t>
            </a:r>
          </a:p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«Приключения друзей» </a:t>
            </a:r>
          </a:p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1509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1506" y="1028734"/>
            <a:ext cx="4416491" cy="3312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96002" y="1028734"/>
            <a:ext cx="4416491" cy="3312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83568" y="5085184"/>
            <a:ext cx="36266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«Вспомни сказку»</a:t>
            </a:r>
          </a:p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«Размытое письмо»</a:t>
            </a:r>
          </a:p>
          <a:p>
            <a:pPr marL="342900" indent="-342900">
              <a:buAutoNum type="arabicPeriod" startAt="9"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«Шуточные вопросы»</a:t>
            </a:r>
          </a:p>
          <a:p>
            <a:pPr marL="342900" indent="-342900">
              <a:buAutoNum type="arabicPeriod" startAt="9"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что делает?»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36096" y="5454515"/>
            <a:ext cx="29196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Фразеологизмы.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Чистоговорки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4478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3555" y="884718"/>
            <a:ext cx="3840427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46526" y="3358530"/>
            <a:ext cx="3468687" cy="26015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55576" y="4878338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Мнемотаблицы для разучивания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стихотворений.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«Куда пойдёшь? Что найдёшь?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836712"/>
            <a:ext cx="5040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Алгоритмы для составления описательных рассказов. 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Динамические речевые игры. 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«Интервью»</a:t>
            </a:r>
          </a:p>
        </p:txBody>
      </p:sp>
    </p:spTree>
    <p:extLst>
      <p:ext uri="{BB962C8B-B14F-4D97-AF65-F5344CB8AC3E}">
        <p14:creationId xmlns:p14="http://schemas.microsoft.com/office/powerpoint/2010/main" val="41953572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3555" y="740702"/>
            <a:ext cx="3840427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420888"/>
            <a:ext cx="3038475" cy="4051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9552" y="4509120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где находится?»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   Игровое упражнение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«Войско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овощей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фруктов»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  «Слоги в банке»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908720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«Помоги герою найти свою сказку. Новые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сказки.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4053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38717"/>
            <a:ext cx="5748916" cy="43116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282607" y="5445224"/>
            <a:ext cx="61350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55019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138</TotalTime>
  <Words>180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Spring</vt:lpstr>
      <vt:lpstr>Муниципальное бюджетное дошкольное образовательное  учреждение   «Детский сад «Лёвушка»</vt:lpstr>
      <vt:lpstr>Дидактические игры и упражнения на развитие полноценной речевой деятельности. По технологии О.М. Ельцовой </vt:lpstr>
      <vt:lpstr> Задачи:    - обогащать и расширять активный словарь ребенка;  - развивать связную, грамматически правильную диалогическую и монологическую речь; - способствовать развитию речевого творчества; - формировать навыки сотрудничества.   Применение: на НОД по развитию речи, «Обучение грамоте», в совместной и самостоятельной деятельности детей, в индивидуальной работе с ребёнком и подгруппой детей.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учреждение  «Детский сад Лёвушка»</dc:title>
  <dc:creator>User</dc:creator>
  <cp:lastModifiedBy>User</cp:lastModifiedBy>
  <cp:revision>17</cp:revision>
  <dcterms:created xsi:type="dcterms:W3CDTF">2019-02-19T14:58:14Z</dcterms:created>
  <dcterms:modified xsi:type="dcterms:W3CDTF">2019-02-19T18:07:28Z</dcterms:modified>
</cp:coreProperties>
</file>